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87" r:id="rId3"/>
    <p:sldId id="261" r:id="rId4"/>
    <p:sldId id="258" r:id="rId5"/>
    <p:sldId id="264" r:id="rId6"/>
    <p:sldId id="267" r:id="rId7"/>
    <p:sldId id="265" r:id="rId8"/>
    <p:sldId id="269" r:id="rId9"/>
    <p:sldId id="259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>
      <p:cViewPr varScale="1">
        <p:scale>
          <a:sx n="120" d="100"/>
          <a:sy n="120" d="100"/>
        </p:scale>
        <p:origin x="2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2020. 7. 15.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계절학기 프로젝트 기획안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03936" y="4941168"/>
            <a:ext cx="3592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</a:rPr>
              <a:t>컴퓨터공학과 </a:t>
            </a:r>
            <a:r>
              <a:rPr lang="en-US" altLang="ko-KR" sz="1600" b="1" dirty="0">
                <a:solidFill>
                  <a:schemeClr val="bg1"/>
                </a:solidFill>
              </a:rPr>
              <a:t>201533695</a:t>
            </a:r>
            <a:r>
              <a:rPr lang="ko-KR" altLang="en-US" sz="1600" b="1" dirty="0">
                <a:solidFill>
                  <a:schemeClr val="bg1"/>
                </a:solidFill>
              </a:rPr>
              <a:t> 김경훈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r"/>
            <a:r>
              <a:rPr lang="ko-KR" altLang="en-US" sz="1600" b="1" dirty="0">
                <a:solidFill>
                  <a:schemeClr val="bg1"/>
                </a:solidFill>
              </a:rPr>
              <a:t>나인티하우스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G-bridge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491880" y="80487"/>
            <a:ext cx="2005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spc="-150" dirty="0">
                <a:solidFill>
                  <a:schemeClr val="bg1"/>
                </a:solidFill>
              </a:rPr>
              <a:t>프로젝트 개요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DE398CB5-F9CF-A74A-8A6D-90282A4B2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3568" y="1242937"/>
            <a:ext cx="2638425" cy="5191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" name="Picture 3">
            <a:extLst>
              <a:ext uri="{FF2B5EF4-FFF2-40B4-BE49-F238E27FC236}">
                <a16:creationId xmlns:a16="http://schemas.microsoft.com/office/drawing/2014/main" id="{817E3205-7829-2947-8666-0DF40D5050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8024" y="2492896"/>
            <a:ext cx="2768870" cy="153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043608" y="4696978"/>
            <a:ext cx="7200800" cy="14941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현재 퍼블리싱이 적용되지 않은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홈페이지 제작툴로 제작된 홈페이지로 서비스가 이루어지고 있다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Publishing</a:t>
            </a: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 적용하기</a:t>
            </a: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">
            <a:extLst>
              <a:ext uri="{FF2B5EF4-FFF2-40B4-BE49-F238E27FC236}">
                <a16:creationId xmlns:a16="http://schemas.microsoft.com/office/drawing/2014/main" id="{4B3C9B2A-49B8-B34B-B945-193F9FE22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11760" y="2119370"/>
            <a:ext cx="4394585" cy="2289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5" name="줄무늬가 있는 오른쪽 화살표 24"/>
          <p:cNvSpPr/>
          <p:nvPr/>
        </p:nvSpPr>
        <p:spPr>
          <a:xfrm>
            <a:off x="827584" y="4941168"/>
            <a:ext cx="1296144" cy="86409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2339752" y="4869160"/>
            <a:ext cx="6192688" cy="1152128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971600" y="255561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673FE6-D6B9-F943-AF2C-B202B78EED19}"/>
              </a:ext>
            </a:extLst>
          </p:cNvPr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Publishing</a:t>
            </a: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 적용하기</a:t>
            </a:r>
          </a:p>
        </p:txBody>
      </p:sp>
      <p:cxnSp>
        <p:nvCxnSpPr>
          <p:cNvPr id="35" name="직선 연결선 13">
            <a:extLst>
              <a:ext uri="{FF2B5EF4-FFF2-40B4-BE49-F238E27FC236}">
                <a16:creationId xmlns:a16="http://schemas.microsoft.com/office/drawing/2014/main" id="{C16752C9-2073-F940-99DF-42DD241580E4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00FD6B12-FF0B-E343-94E7-03F178B6C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46" y="2640053"/>
            <a:ext cx="4572000" cy="186592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58562CB-7B60-B740-B046-BC6B722B4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985" y="2034703"/>
            <a:ext cx="2532152" cy="115212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64175B2-7FF0-8444-A659-BCF4242997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7572" y="3285529"/>
            <a:ext cx="1422400" cy="1422400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1678D1AC-0FDE-6C4C-B98C-B21AD44291DE}"/>
              </a:ext>
            </a:extLst>
          </p:cNvPr>
          <p:cNvSpPr/>
          <p:nvPr/>
        </p:nvSpPr>
        <p:spPr>
          <a:xfrm>
            <a:off x="2267744" y="4806627"/>
            <a:ext cx="6336704" cy="1286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전달받은 퍼블리싱 정보를 바탕으로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en-US" altLang="ko-KR">
                <a:solidFill>
                  <a:schemeClr val="tx1"/>
                </a:solidFill>
              </a:rPr>
              <a:t>HTML + jQuery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+</a:t>
            </a:r>
            <a:r>
              <a:rPr lang="ko-KR" altLang="en-US">
                <a:solidFill>
                  <a:schemeClr val="tx1"/>
                </a:solidFill>
              </a:rPr>
              <a:t> </a:t>
            </a:r>
            <a:r>
              <a:rPr lang="en-US" altLang="ko-KR">
                <a:solidFill>
                  <a:schemeClr val="tx1"/>
                </a:solidFill>
              </a:rPr>
              <a:t>django</a:t>
            </a:r>
            <a:r>
              <a:rPr lang="ko-KR" altLang="en-US">
                <a:solidFill>
                  <a:schemeClr val="tx1"/>
                </a:solidFill>
              </a:rPr>
              <a:t>로 만들어진 새 사이트에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예약하기 모달창을 추가하고</a:t>
            </a:r>
            <a:br>
              <a:rPr lang="en-US" altLang="ko-KR">
                <a:solidFill>
                  <a:schemeClr val="tx1"/>
                </a:solidFill>
              </a:rPr>
            </a:br>
            <a:r>
              <a:rPr lang="ko-KR" altLang="en-US">
                <a:solidFill>
                  <a:schemeClr val="tx1"/>
                </a:solidFill>
              </a:rPr>
              <a:t>디자인</a:t>
            </a:r>
            <a:r>
              <a:rPr lang="en-US" altLang="ko-KR">
                <a:solidFill>
                  <a:schemeClr val="tx1"/>
                </a:solidFill>
              </a:rPr>
              <a:t>(</a:t>
            </a:r>
            <a:r>
              <a:rPr lang="ko-KR" altLang="en-US">
                <a:solidFill>
                  <a:schemeClr val="tx1"/>
                </a:solidFill>
              </a:rPr>
              <a:t>부트스트랩</a:t>
            </a:r>
            <a:r>
              <a:rPr lang="en-US" altLang="ko-KR">
                <a:solidFill>
                  <a:schemeClr val="tx1"/>
                </a:solidFill>
              </a:rPr>
              <a:t>)</a:t>
            </a:r>
            <a:r>
              <a:rPr lang="ko-KR" altLang="en-US">
                <a:solidFill>
                  <a:schemeClr val="tx1"/>
                </a:solidFill>
              </a:rPr>
              <a:t>을 적용한다</a:t>
            </a:r>
            <a:r>
              <a:rPr lang="en-US" altLang="ko-KR">
                <a:solidFill>
                  <a:schemeClr val="tx1"/>
                </a:solidFill>
              </a:rPr>
              <a:t>.</a:t>
            </a:r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FDCB321-D809-2F4B-BCD1-F3BFBA95CC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8985" y="3255927"/>
            <a:ext cx="1422400" cy="1422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72B06AD-8705-5B46-B54F-1CEA5E2F48A7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131FA1F-75D3-E149-BE51-0FD202614EC6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D3A63F-1D5C-2B48-AFA6-B39FB92E0592}"/>
              </a:ext>
            </a:extLst>
          </p:cNvPr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줄무늬가 있는 오른쪽 화살표 24">
            <a:extLst>
              <a:ext uri="{FF2B5EF4-FFF2-40B4-BE49-F238E27FC236}">
                <a16:creationId xmlns:a16="http://schemas.microsoft.com/office/drawing/2014/main" id="{7976C7D2-0570-3740-8213-C915570E9232}"/>
              </a:ext>
            </a:extLst>
          </p:cNvPr>
          <p:cNvSpPr/>
          <p:nvPr/>
        </p:nvSpPr>
        <p:spPr>
          <a:xfrm>
            <a:off x="827584" y="4941168"/>
            <a:ext cx="1296144" cy="86409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DB3F8D1D-217E-8840-9AF0-BB9A64327E8B}"/>
              </a:ext>
            </a:extLst>
          </p:cNvPr>
          <p:cNvSpPr/>
          <p:nvPr/>
        </p:nvSpPr>
        <p:spPr>
          <a:xfrm>
            <a:off x="2339752" y="4869160"/>
            <a:ext cx="6192688" cy="1152128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0F3395-65D7-C443-B3D4-CB83266FDE6E}"/>
              </a:ext>
            </a:extLst>
          </p:cNvPr>
          <p:cNvSpPr txBox="1"/>
          <p:nvPr/>
        </p:nvSpPr>
        <p:spPr>
          <a:xfrm>
            <a:off x="971600" y="255561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8B2858-748E-1747-A3B5-EAAD197F28AC}"/>
              </a:ext>
            </a:extLst>
          </p:cNvPr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E2374D1-A5FF-1D43-82B3-9FB45E2E231F}"/>
              </a:ext>
            </a:extLst>
          </p:cNvPr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SPA -&gt; MPA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34" name="직선 연결선 13">
            <a:extLst>
              <a:ext uri="{FF2B5EF4-FFF2-40B4-BE49-F238E27FC236}">
                <a16:creationId xmlns:a16="http://schemas.microsoft.com/office/drawing/2014/main" id="{49FF8552-9A13-AA49-BAD6-1F9EEB19A7DA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DBACC9B-B023-1E46-A4C7-224CFAC35F91}"/>
              </a:ext>
            </a:extLst>
          </p:cNvPr>
          <p:cNvSpPr/>
          <p:nvPr/>
        </p:nvSpPr>
        <p:spPr>
          <a:xfrm>
            <a:off x="2267744" y="4806627"/>
            <a:ext cx="6336704" cy="1286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URL Path</a:t>
            </a:r>
            <a:r>
              <a:rPr lang="ko-KR" altLang="en-US">
                <a:solidFill>
                  <a:schemeClr val="tx1"/>
                </a:solidFill>
              </a:rPr>
              <a:t>를 적용한 </a:t>
            </a:r>
            <a:r>
              <a:rPr lang="en-US" altLang="ko-KR">
                <a:solidFill>
                  <a:schemeClr val="tx1"/>
                </a:solidFill>
              </a:rPr>
              <a:t>MPA</a:t>
            </a:r>
            <a:r>
              <a:rPr lang="ko-KR" altLang="en-US">
                <a:solidFill>
                  <a:schemeClr val="tx1"/>
                </a:solidFill>
              </a:rPr>
              <a:t>로 설계를 변경하여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페이지 간 이동이 원활하게끔 변경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4F9960-B9DC-B747-87C6-7BB79E187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2236904"/>
            <a:ext cx="3652544" cy="2208851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3DED0188-9A7C-E742-8219-2CA36EAEEE7E}"/>
              </a:ext>
            </a:extLst>
          </p:cNvPr>
          <p:cNvSpPr/>
          <p:nvPr/>
        </p:nvSpPr>
        <p:spPr>
          <a:xfrm>
            <a:off x="4455854" y="2197698"/>
            <a:ext cx="4320480" cy="23208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현재 전체 사이트가 </a:t>
            </a:r>
            <a:r>
              <a:rPr lang="en-US" altLang="ko-KR">
                <a:solidFill>
                  <a:schemeClr val="tx1"/>
                </a:solidFill>
              </a:rPr>
              <a:t>SPA</a:t>
            </a:r>
            <a:r>
              <a:rPr lang="ko-KR" altLang="en-US">
                <a:solidFill>
                  <a:schemeClr val="tx1"/>
                </a:solidFill>
              </a:rPr>
              <a:t>로 기초 설계되어 있어 모달 창 간 전환과 페이지네이션이 이루어져 있지 않음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42EC4B-A6EF-5448-A561-169FF63270C3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6F3EC02-666F-0D47-A45D-202FB2492360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770365-3A22-5843-8A72-B08C359ACD6A}"/>
              </a:ext>
            </a:extLst>
          </p:cNvPr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9D02E17-4373-2145-91F9-1B058A379497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FDF877B-A762-4749-AA97-13F54415598D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207DB8-F1C4-5343-BDCB-C0D3E056D905}"/>
              </a:ext>
            </a:extLst>
          </p:cNvPr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4" name="줄무늬가 있는 오른쪽 화살표 24">
            <a:extLst>
              <a:ext uri="{FF2B5EF4-FFF2-40B4-BE49-F238E27FC236}">
                <a16:creationId xmlns:a16="http://schemas.microsoft.com/office/drawing/2014/main" id="{B945F182-6C9B-F24A-A40A-D3CCFF626462}"/>
              </a:ext>
            </a:extLst>
          </p:cNvPr>
          <p:cNvSpPr/>
          <p:nvPr/>
        </p:nvSpPr>
        <p:spPr>
          <a:xfrm>
            <a:off x="827584" y="4941168"/>
            <a:ext cx="1296144" cy="86409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73052890-EA13-5C47-8991-7930566E516D}"/>
              </a:ext>
            </a:extLst>
          </p:cNvPr>
          <p:cNvSpPr/>
          <p:nvPr/>
        </p:nvSpPr>
        <p:spPr>
          <a:xfrm>
            <a:off x="2339752" y="4869160"/>
            <a:ext cx="6192688" cy="1152128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D9B78D-D6D8-6142-829D-D8E6DB7136E8}"/>
              </a:ext>
            </a:extLst>
          </p:cNvPr>
          <p:cNvSpPr txBox="1"/>
          <p:nvPr/>
        </p:nvSpPr>
        <p:spPr>
          <a:xfrm>
            <a:off x="971600" y="255561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415A50-3EC1-6B4E-8E99-5572FF8A1F2F}"/>
              </a:ext>
            </a:extLst>
          </p:cNvPr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1EA042-581D-2A48-9E3E-028094BD3B13}"/>
              </a:ext>
            </a:extLst>
          </p:cNvPr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Work API</a:t>
            </a: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 만들기</a:t>
            </a:r>
          </a:p>
        </p:txBody>
      </p:sp>
      <p:cxnSp>
        <p:nvCxnSpPr>
          <p:cNvPr id="30" name="직선 연결선 13">
            <a:extLst>
              <a:ext uri="{FF2B5EF4-FFF2-40B4-BE49-F238E27FC236}">
                <a16:creationId xmlns:a16="http://schemas.microsoft.com/office/drawing/2014/main" id="{DF6A8246-424C-0B46-8CF9-4119384A2E5A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0225378-F0AE-AA4E-8589-59CF4B421143}"/>
              </a:ext>
            </a:extLst>
          </p:cNvPr>
          <p:cNvSpPr/>
          <p:nvPr/>
        </p:nvSpPr>
        <p:spPr>
          <a:xfrm>
            <a:off x="2267744" y="4806627"/>
            <a:ext cx="6336704" cy="1286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Django</a:t>
            </a:r>
            <a:r>
              <a:rPr lang="ko-KR" altLang="en-US">
                <a:solidFill>
                  <a:schemeClr val="tx1"/>
                </a:solidFill>
              </a:rPr>
              <a:t>에 </a:t>
            </a:r>
            <a:r>
              <a:rPr lang="en-US" altLang="ko-KR">
                <a:solidFill>
                  <a:schemeClr val="tx1"/>
                </a:solidFill>
              </a:rPr>
              <a:t>/work api</a:t>
            </a:r>
            <a:r>
              <a:rPr lang="ko-KR" altLang="en-US">
                <a:solidFill>
                  <a:schemeClr val="tx1"/>
                </a:solidFill>
              </a:rPr>
              <a:t>를 만들어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페이지가 넘어갈 때 마다 백엔드에서 각각 페이지에 맞느데이터를 내려주도록 수정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29E0EBF-3C72-F848-A5A1-11E451B09F5A}"/>
              </a:ext>
            </a:extLst>
          </p:cNvPr>
          <p:cNvSpPr/>
          <p:nvPr/>
        </p:nvSpPr>
        <p:spPr>
          <a:xfrm>
            <a:off x="4455854" y="2197698"/>
            <a:ext cx="4320480" cy="23208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현재 작업 내용이나 옵션에 대한 데이터가 맨 처음 페이지가 로드될 때 한번에 내려오고 있음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35DBA4-8876-DA47-BF34-008D771CF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09" y="2112091"/>
            <a:ext cx="3223469" cy="23208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3568" y="2204864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1625AB-DE6A-FA42-A66A-DBC8DF709747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F748FBC-FCCD-3447-9AE7-375EA5E0E8C6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83191DC-8A9E-2A4E-854A-7C3604BF7A3D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AF3FAD7-DD5D-4148-8381-04B34FEA991E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EEF1BE-744B-3F46-B541-D3A7F31DD165}"/>
              </a:ext>
            </a:extLst>
          </p:cNvPr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650B96-6396-AB49-8EEB-31DAC3950EA6}"/>
              </a:ext>
            </a:extLst>
          </p:cNvPr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83A8B07-7F66-EA41-92B4-F0F48CAA7BF1}"/>
              </a:ext>
            </a:extLst>
          </p:cNvPr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C5395F-E695-D244-A009-4C506A756795}"/>
              </a:ext>
            </a:extLst>
          </p:cNvPr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5" name="줄무늬가 있는 오른쪽 화살표 24">
            <a:extLst>
              <a:ext uri="{FF2B5EF4-FFF2-40B4-BE49-F238E27FC236}">
                <a16:creationId xmlns:a16="http://schemas.microsoft.com/office/drawing/2014/main" id="{B4EF4B6C-97AB-7C4E-A423-C1130522A290}"/>
              </a:ext>
            </a:extLst>
          </p:cNvPr>
          <p:cNvSpPr/>
          <p:nvPr/>
        </p:nvSpPr>
        <p:spPr>
          <a:xfrm>
            <a:off x="827584" y="4941168"/>
            <a:ext cx="1296144" cy="86409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BC3B225E-E6D0-A042-BB24-F8305C6931FE}"/>
              </a:ext>
            </a:extLst>
          </p:cNvPr>
          <p:cNvSpPr/>
          <p:nvPr/>
        </p:nvSpPr>
        <p:spPr>
          <a:xfrm>
            <a:off x="2339752" y="4869160"/>
            <a:ext cx="6192688" cy="1152128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F1D0F2D-ED32-9947-A1DE-CF2DC5A5BFCF}"/>
              </a:ext>
            </a:extLst>
          </p:cNvPr>
          <p:cNvSpPr txBox="1"/>
          <p:nvPr/>
        </p:nvSpPr>
        <p:spPr>
          <a:xfrm>
            <a:off x="971600" y="255561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3B0BBC-6C4E-D24A-B30D-C95B0A97E6B6}"/>
              </a:ext>
            </a:extLst>
          </p:cNvPr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소제목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57234F0-BE4C-D646-8FE1-01D4F7452A61}"/>
              </a:ext>
            </a:extLst>
          </p:cNvPr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최종 예약 요청 만들기</a:t>
            </a:r>
          </a:p>
        </p:txBody>
      </p:sp>
      <p:cxnSp>
        <p:nvCxnSpPr>
          <p:cNvPr id="33" name="직선 연결선 13">
            <a:extLst>
              <a:ext uri="{FF2B5EF4-FFF2-40B4-BE49-F238E27FC236}">
                <a16:creationId xmlns:a16="http://schemas.microsoft.com/office/drawing/2014/main" id="{741706B4-85EB-6F47-AA84-2A3D9493DF01}"/>
              </a:ext>
            </a:extLst>
          </p:cNvPr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07D9035-BEC1-4A4A-B582-7D12181B39A6}"/>
              </a:ext>
            </a:extLst>
          </p:cNvPr>
          <p:cNvSpPr/>
          <p:nvPr/>
        </p:nvSpPr>
        <p:spPr>
          <a:xfrm>
            <a:off x="2267744" y="4806627"/>
            <a:ext cx="6336704" cy="12866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최종적으로 웹 사이트에서 예약할 수 있도록 수정하고</a:t>
            </a:r>
            <a:r>
              <a:rPr lang="en-US" altLang="ko-KR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기사 앱과 고객 알림톡에도 </a:t>
            </a:r>
            <a:r>
              <a:rPr lang="en-US" altLang="ko-KR">
                <a:solidFill>
                  <a:schemeClr val="tx1"/>
                </a:solidFill>
              </a:rPr>
              <a:t>API </a:t>
            </a:r>
            <a:r>
              <a:rPr lang="ko-KR" altLang="en-US">
                <a:solidFill>
                  <a:schemeClr val="tx1"/>
                </a:solidFill>
              </a:rPr>
              <a:t>연결이 되도록 백엔드 수정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51D4943-7571-0042-AE09-E63F90859BBA}"/>
              </a:ext>
            </a:extLst>
          </p:cNvPr>
          <p:cNvSpPr/>
          <p:nvPr/>
        </p:nvSpPr>
        <p:spPr>
          <a:xfrm>
            <a:off x="4455854" y="2197698"/>
            <a:ext cx="4320480" cy="23208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현재 </a:t>
            </a:r>
            <a:r>
              <a:rPr lang="en-US" altLang="ko-KR">
                <a:solidFill>
                  <a:schemeClr val="tx1"/>
                </a:solidFill>
              </a:rPr>
              <a:t>Typeform</a:t>
            </a:r>
            <a:r>
              <a:rPr lang="ko-KR" altLang="en-US">
                <a:solidFill>
                  <a:schemeClr val="tx1"/>
                </a:solidFill>
              </a:rPr>
              <a:t>을 이용하여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주문 접수를 받고 있음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34AC7BE-ADB0-8045-9DC5-049DED882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181535"/>
            <a:ext cx="2082207" cy="23160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548680" y="601437"/>
            <a:ext cx="10506622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1A9D4A8-C67A-8A49-B3AA-18292BA4A78B}"/>
              </a:ext>
            </a:extLst>
          </p:cNvPr>
          <p:cNvSpPr/>
          <p:nvPr/>
        </p:nvSpPr>
        <p:spPr>
          <a:xfrm>
            <a:off x="4099418" y="80487"/>
            <a:ext cx="7906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b="1" spc="-150" dirty="0">
                <a:solidFill>
                  <a:schemeClr val="bg1"/>
                </a:solidFill>
              </a:rPr>
              <a:t>Flow</a:t>
            </a:r>
            <a:endParaRPr lang="ko-KR" altLang="en-US" sz="2400" b="1" spc="-15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9A83DC-76C2-E545-99D1-E56F3F441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655" y="3284984"/>
            <a:ext cx="3110419" cy="26065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5771398-C7D0-BB4B-B239-6BDCBDEEE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953" y="1196752"/>
            <a:ext cx="4833095" cy="3907683"/>
          </a:xfrm>
          <a:prstGeom prst="rect">
            <a:avLst/>
          </a:prstGeom>
        </p:spPr>
      </p:pic>
      <p:sp>
        <p:nvSpPr>
          <p:cNvPr id="13" name="줄무늬가 있는 오른쪽 화살표 24">
            <a:extLst>
              <a:ext uri="{FF2B5EF4-FFF2-40B4-BE49-F238E27FC236}">
                <a16:creationId xmlns:a16="http://schemas.microsoft.com/office/drawing/2014/main" id="{5C1B9013-C45F-0A49-8F4C-529EDFC12082}"/>
              </a:ext>
            </a:extLst>
          </p:cNvPr>
          <p:cNvSpPr/>
          <p:nvPr/>
        </p:nvSpPr>
        <p:spPr>
          <a:xfrm>
            <a:off x="4283968" y="2852936"/>
            <a:ext cx="1296144" cy="864096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ACA556-077B-4E4B-AF91-3B0739ECB56F}"/>
              </a:ext>
            </a:extLst>
          </p:cNvPr>
          <p:cNvSpPr/>
          <p:nvPr/>
        </p:nvSpPr>
        <p:spPr>
          <a:xfrm>
            <a:off x="5940533" y="717076"/>
            <a:ext cx="2840661" cy="23042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회사 </a:t>
            </a:r>
            <a:r>
              <a:rPr lang="en-US" altLang="ko-KR">
                <a:solidFill>
                  <a:schemeClr val="tx1"/>
                </a:solidFill>
              </a:rPr>
              <a:t>SLACK </a:t>
            </a:r>
            <a:r>
              <a:rPr lang="ko-KR" altLang="en-US">
                <a:solidFill>
                  <a:schemeClr val="tx1"/>
                </a:solidFill>
              </a:rPr>
              <a:t>채널에</a:t>
            </a:r>
            <a:endParaRPr lang="en-US" altLang="ko-KR">
              <a:solidFill>
                <a:schemeClr val="tx1"/>
              </a:solidFill>
            </a:endParaRPr>
          </a:p>
          <a:p>
            <a:pPr algn="ctr"/>
            <a:r>
              <a:rPr lang="ko-KR" altLang="en-US">
                <a:solidFill>
                  <a:schemeClr val="tx1"/>
                </a:solidFill>
              </a:rPr>
              <a:t>예약 알림 전송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발표자 김경훈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</TotalTime>
  <Words>284</Words>
  <Application>Microsoft Macintosh PowerPoint</Application>
  <PresentationFormat>화면 슬라이드 쇼(4:3)</PresentationFormat>
  <Paragraphs>67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김경훈</cp:lastModifiedBy>
  <cp:revision>22</cp:revision>
  <dcterms:created xsi:type="dcterms:W3CDTF">2016-11-03T20:47:04Z</dcterms:created>
  <dcterms:modified xsi:type="dcterms:W3CDTF">2020-07-15T08:07:15Z</dcterms:modified>
</cp:coreProperties>
</file>

<file path=docProps/thumbnail.jpeg>
</file>